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56" r:id="rId2"/>
    <p:sldId id="257" r:id="rId3"/>
    <p:sldId id="260" r:id="rId4"/>
    <p:sldId id="261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9" autoAdjust="0"/>
    <p:restoredTop sz="94640" autoAdjust="0"/>
  </p:normalViewPr>
  <p:slideViewPr>
    <p:cSldViewPr>
      <p:cViewPr varScale="1">
        <p:scale>
          <a:sx n="65" d="100"/>
          <a:sy n="65" d="100"/>
        </p:scale>
        <p:origin x="-1452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endParaRPr lang="en-US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fld id="{4F9D6376-EB40-4591-952D-049AB992656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endParaRPr lang="en-US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fld id="{6343F95D-14A6-4A9B-9DB4-8CEFD2FEC00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fld id="{F5C362E0-F5DA-48E4-9EC0-F1B7652C5498}" type="slidenum">
              <a:rPr lang="en-US"/>
              <a:pPr/>
              <a:t>4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Arial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18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 anchor="ctr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02ED63-E89E-4DDF-9BE9-8FAB45B21B81}" type="slidenum">
              <a:rPr lang="en-US" alt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F3311A-260E-470D-B236-39AA05AAEA40}" type="datetimeFigureOut">
              <a:rPr lang="en-US" smtClean="0"/>
              <a:pPr/>
              <a:t>5/17/2012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E4E998-ABA0-440E-A18D-5D0F00B859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ctr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rtl="0" latinLnBrk="0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latinLnBrk="0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latinLnBrk="0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latinLnBrk="0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latinLnBrk="0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latinLnBrk="0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Alcom</a:t>
            </a:r>
            <a:r>
              <a:rPr lang="en-US" dirty="0" smtClean="0"/>
              <a:t> Home Systems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Autofit/>
          </a:bodyPr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b"/>
          <a:lstStyle/>
          <a:p>
            <a:r>
              <a:rPr lang="en-US"/>
              <a:t>The Wire Center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1"/>
            <a:ext cx="8229600" cy="2667000"/>
          </a:xfrm>
        </p:spPr>
        <p:txBody>
          <a:bodyPr/>
          <a:lstStyle/>
          <a:p>
            <a:r>
              <a:rPr lang="en-US" dirty="0"/>
              <a:t>Residential structured wiring</a:t>
            </a:r>
          </a:p>
          <a:p>
            <a:pPr lvl="1"/>
            <a:r>
              <a:rPr lang="en-US" dirty="0"/>
              <a:t>Combines typical household wiring into one simple unit</a:t>
            </a:r>
          </a:p>
          <a:p>
            <a:pPr lvl="1"/>
            <a:r>
              <a:rPr lang="en-US" dirty="0"/>
              <a:t>Adds value to your home</a:t>
            </a:r>
          </a:p>
          <a:p>
            <a:pPr lvl="1"/>
            <a:r>
              <a:rPr lang="en-US" dirty="0"/>
              <a:t>Convenient and simple to operate</a:t>
            </a:r>
          </a:p>
        </p:txBody>
      </p:sp>
      <p:sp>
        <p:nvSpPr>
          <p:cNvPr id="10244" name="AutoShape 4"/>
          <p:cNvSpPr>
            <a:spLocks noChangeArrowheads="1"/>
          </p:cNvSpPr>
          <p:nvPr/>
        </p:nvSpPr>
        <p:spPr bwMode="auto">
          <a:xfrm>
            <a:off x="3429000" y="4876800"/>
            <a:ext cx="2438400" cy="1447800"/>
          </a:xfrm>
          <a:prstGeom prst="leftRightArrowCallout">
            <a:avLst>
              <a:gd name="adj1" fmla="val 25000"/>
              <a:gd name="adj2" fmla="val 25000"/>
              <a:gd name="adj3" fmla="val 21053"/>
              <a:gd name="adj4" fmla="val 50000"/>
            </a:avLst>
          </a:prstGeom>
          <a:solidFill>
            <a:schemeClr val="tx2"/>
          </a:solidFill>
          <a:ln w="57150" cap="flat" cmpd="sng" algn="ctr">
            <a:solidFill>
              <a:schemeClr val="accent1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n-US" i="1">
                <a:solidFill>
                  <a:schemeClr val="bg1">
                    <a:alpha val="100000"/>
                  </a:schemeClr>
                </a:solidFill>
                <a:latin typeface="Arial"/>
              </a:rPr>
              <a:t>Wire Center</a:t>
            </a:r>
            <a:endParaRPr lang="en-US"/>
          </a:p>
        </p:txBody>
      </p:sp>
      <p:sp>
        <p:nvSpPr>
          <p:cNvPr id="10245" name="AutoShape 5"/>
          <p:cNvSpPr>
            <a:spLocks noChangeArrowheads="1"/>
          </p:cNvSpPr>
          <p:nvPr/>
        </p:nvSpPr>
        <p:spPr bwMode="auto">
          <a:xfrm>
            <a:off x="7010400" y="5029200"/>
            <a:ext cx="1371600" cy="1371600"/>
          </a:xfrm>
          <a:prstGeom prst="diamond">
            <a:avLst/>
          </a:prstGeom>
          <a:solidFill>
            <a:schemeClr val="accent2"/>
          </a:solidFill>
          <a:ln w="38100" cap="flat" cmpd="dbl" algn="ctr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n-US">
                <a:solidFill>
                  <a:schemeClr val="tx1">
                    <a:alpha val="100000"/>
                  </a:schemeClr>
                </a:solidFill>
                <a:latin typeface="Arial"/>
              </a:rPr>
              <a:t>Station 2</a:t>
            </a:r>
            <a:endParaRPr lang="en-US"/>
          </a:p>
        </p:txBody>
      </p:sp>
      <p:sp>
        <p:nvSpPr>
          <p:cNvPr id="10246" name="AutoShape 6"/>
          <p:cNvSpPr>
            <a:spLocks noChangeArrowheads="1"/>
          </p:cNvSpPr>
          <p:nvPr/>
        </p:nvSpPr>
        <p:spPr bwMode="auto">
          <a:xfrm>
            <a:off x="1219200" y="5257800"/>
            <a:ext cx="1371600" cy="1371600"/>
          </a:xfrm>
          <a:prstGeom prst="diamond">
            <a:avLst/>
          </a:prstGeom>
          <a:solidFill>
            <a:schemeClr val="accent2"/>
          </a:solidFill>
          <a:ln w="38100" cap="flat" cmpd="dbl" algn="ctr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anchor="ctr" compatLnSpc="1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n-US">
                <a:solidFill>
                  <a:schemeClr val="tx1">
                    <a:alpha val="100000"/>
                  </a:schemeClr>
                </a:solidFill>
                <a:latin typeface="Arial"/>
              </a:rPr>
              <a:t>Station 1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b"/>
          <a:lstStyle/>
          <a:p>
            <a:r>
              <a:rPr lang="en-US" dirty="0" smtClean="0"/>
              <a:t>Customer Service</a:t>
            </a:r>
            <a:endParaRPr lang="en-US" dirty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r>
              <a:rPr lang="en-US" dirty="0"/>
              <a:t>Provisions</a:t>
            </a:r>
            <a:endParaRPr lang="en-US"/>
          </a:p>
          <a:p>
            <a:pPr lvl="1"/>
            <a:r>
              <a:rPr lang="en-US" dirty="0"/>
              <a:t>Marketing materials</a:t>
            </a:r>
          </a:p>
          <a:p>
            <a:pPr lvl="1"/>
            <a:r>
              <a:rPr lang="en-US" dirty="0"/>
              <a:t>Home package</a:t>
            </a:r>
          </a:p>
          <a:p>
            <a:pPr lvl="1"/>
            <a:r>
              <a:rPr lang="en-US" dirty="0"/>
              <a:t>Training and support</a:t>
            </a:r>
          </a:p>
          <a:p>
            <a:pPr lvl="1"/>
            <a:r>
              <a:rPr lang="en-US" dirty="0"/>
              <a:t>Upgrade pricing specials</a:t>
            </a:r>
          </a:p>
          <a:p>
            <a:pPr lvl="1"/>
            <a:r>
              <a:rPr lang="en-US" dirty="0"/>
              <a:t>Development assistance program</a:t>
            </a:r>
          </a:p>
          <a:p>
            <a:pPr lvl="1"/>
            <a:endParaRPr lang="en-US" dirty="0"/>
          </a:p>
        </p:txBody>
      </p:sp>
      <p:pic>
        <p:nvPicPr>
          <p:cNvPr id="13318" name="Picture 6"/>
          <p:cNvPicPr>
            <a:picLocks noGrp="1" noChangeAspect="1" noChangeArrowheads="1"/>
          </p:cNvPicPr>
          <p:nvPr>
            <p:ph sz="half" idx="2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029200" y="1905000"/>
            <a:ext cx="3200400" cy="2170113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b"/>
          <a:lstStyle/>
          <a:p>
            <a:r>
              <a:rPr lang="en-US" dirty="0" err="1" smtClean="0"/>
              <a:t>Alcom</a:t>
            </a:r>
            <a:r>
              <a:rPr lang="en-US" dirty="0" smtClean="0"/>
              <a:t> Home Systems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374</TotalTime>
  <Words>55</Words>
  <Application>Microsoft Office PowerPoint</Application>
  <PresentationFormat>On-screen Show (4:3)</PresentationFormat>
  <Paragraphs>19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Alcom Home Systems</vt:lpstr>
      <vt:lpstr>The Wire Center</vt:lpstr>
      <vt:lpstr>Customer Service</vt:lpstr>
      <vt:lpstr>Alcom Home Systems</vt:lpstr>
    </vt:vector>
  </TitlesOfParts>
  <Company>Beskeen Publishing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David Beskeen</dc:creator>
  <cp:lastModifiedBy>Phil Schneider</cp:lastModifiedBy>
  <cp:revision>25</cp:revision>
  <dcterms:created xsi:type="dcterms:W3CDTF">2006-10-29T00:41:44Z</dcterms:created>
  <dcterms:modified xsi:type="dcterms:W3CDTF">2012-05-17T09:46:08Z</dcterms:modified>
</cp:coreProperties>
</file>

<file path=docProps/thumbnail.jpeg>
</file>